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87" r:id="rId2"/>
    <p:sldId id="278" r:id="rId3"/>
    <p:sldId id="279" r:id="rId4"/>
    <p:sldId id="282" r:id="rId5"/>
    <p:sldId id="281" r:id="rId6"/>
    <p:sldId id="283" r:id="rId7"/>
    <p:sldId id="297" r:id="rId8"/>
    <p:sldId id="280" r:id="rId9"/>
    <p:sldId id="299" r:id="rId10"/>
    <p:sldId id="285" r:id="rId11"/>
    <p:sldId id="298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07" autoAdjust="0"/>
    <p:restoredTop sz="94660"/>
  </p:normalViewPr>
  <p:slideViewPr>
    <p:cSldViewPr>
      <p:cViewPr varScale="1">
        <p:scale>
          <a:sx n="92" d="100"/>
          <a:sy n="92" d="100"/>
        </p:scale>
        <p:origin x="-14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94F59-4D12-4F04-95A5-911F7BDDF30C}" type="datetimeFigureOut">
              <a:rPr lang="en-US" smtClean="0"/>
              <a:t>8/5/14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7689C-1978-42E7-959F-A07C9DF71E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948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98DF7-E8A9-4363-AE0A-4371BADAF05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55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98DF7-E8A9-4363-AE0A-4371BADAF05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610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701112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24203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569277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211882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864427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34897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238736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949964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783073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382834"/>
      </p:ext>
    </p:extLst>
  </p:cSld>
  <p:clrMapOvr>
    <a:masterClrMapping/>
  </p:clrMapOvr>
  <p:transition xmlns:p14="http://schemas.microsoft.com/office/powerpoint/2010/main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153507"/>
      </p:ext>
    </p:extLst>
  </p:cSld>
  <p:clrMapOvr>
    <a:masterClrMapping/>
  </p:clrMapOvr>
  <p:transition xmlns:p14="http://schemas.microsoft.com/office/powerpoint/2010/main">
    <p:random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544CFAE-A6CA-8142-BBF0-AE57DE4054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8/5/14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D86DF4E-CCA0-1E4E-A839-33E5935DFF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87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xmlns:p14="http://schemas.microsoft.com/office/powerpoint/2010/main">
    <p:random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dian cultur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7641" y="304800"/>
            <a:ext cx="8485791" cy="61722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"/>
            <a:ext cx="8229600" cy="32003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 smtClean="0"/>
              <a:t>HINDI   </a:t>
            </a:r>
            <a:r>
              <a:rPr lang="en-US" sz="9600" dirty="0" smtClean="0"/>
              <a:t>Cuisine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832468675"/>
      </p:ext>
    </p:extLst>
  </p:cSld>
  <p:clrMapOvr>
    <a:masterClrMapping/>
  </p:clrMapOvr>
  <p:transition xmlns:p14="http://schemas.microsoft.com/office/powerpoint/2010/main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EQUIPMENT</a:t>
            </a:r>
            <a:br>
              <a:rPr lang="en-US" dirty="0" smtClean="0"/>
            </a:br>
            <a:r>
              <a:rPr lang="en-US" dirty="0" err="1" smtClean="0"/>
              <a:t>Tandori</a:t>
            </a:r>
            <a:r>
              <a:rPr lang="en-US" dirty="0" smtClean="0"/>
              <a:t> </a:t>
            </a:r>
            <a:r>
              <a:rPr lang="en-US" dirty="0" smtClean="0"/>
              <a:t>Oven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752600"/>
            <a:ext cx="6400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dirty="0" smtClean="0"/>
              <a:t>Holiday Foods</a:t>
            </a:r>
            <a:endParaRPr lang="en-US" dirty="0"/>
          </a:p>
        </p:txBody>
      </p:sp>
      <p:pic>
        <p:nvPicPr>
          <p:cNvPr id="7170" name="Picture 2" descr="http://blog.chron.com/bhaktiyoga/files/2011/10/diwali64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79764"/>
            <a:ext cx="4267200" cy="281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762000"/>
            <a:ext cx="3988053" cy="29947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886200"/>
            <a:ext cx="3827152" cy="28666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3886200"/>
            <a:ext cx="338328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51766"/>
      </p:ext>
    </p:extLst>
  </p:cSld>
  <p:clrMapOvr>
    <a:masterClrMapping/>
  </p:clrMapOvr>
  <p:transition xmlns:p14="http://schemas.microsoft.com/office/powerpoint/2010/main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dirty="0" smtClean="0"/>
              <a:t>Commonly Eaten Foods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1842" y="1219200"/>
            <a:ext cx="7745505" cy="4000053"/>
          </a:xfrm>
        </p:spPr>
        <p:txBody>
          <a:bodyPr>
            <a:normAutofit/>
          </a:bodyPr>
          <a:lstStyle/>
          <a:p>
            <a:r>
              <a:rPr lang="en-US" u="sng" dirty="0" smtClean="0"/>
              <a:t>Curry</a:t>
            </a:r>
            <a:r>
              <a:rPr lang="en-US" dirty="0" smtClean="0"/>
              <a:t>: curry can be a spicy meat or vegetable dish that is served over rice, or a soup-like mixture with </a:t>
            </a:r>
            <a:r>
              <a:rPr lang="en-US" dirty="0" err="1" smtClean="0"/>
              <a:t>yogurt,butter,spices</a:t>
            </a:r>
            <a:r>
              <a:rPr lang="en-US" dirty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42" y="2743200"/>
            <a:ext cx="770740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57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4525963"/>
          </a:xfrm>
        </p:spPr>
        <p:txBody>
          <a:bodyPr>
            <a:normAutofit/>
          </a:bodyPr>
          <a:lstStyle/>
          <a:p>
            <a:r>
              <a:rPr lang="en-US" u="sng" dirty="0" smtClean="0"/>
              <a:t>Chicken Tikka Masala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524000"/>
            <a:ext cx="6173622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9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Chutneys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295400"/>
            <a:ext cx="5562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4876800" cy="1162050"/>
          </a:xfrm>
        </p:spPr>
        <p:txBody>
          <a:bodyPr>
            <a:noAutofit/>
          </a:bodyPr>
          <a:lstStyle/>
          <a:p>
            <a:r>
              <a:rPr lang="en-US" sz="4000" dirty="0" smtClean="0"/>
              <a:t>Butter Chicken</a:t>
            </a:r>
            <a:endParaRPr lang="en-US" sz="4000" dirty="0"/>
          </a:p>
        </p:txBody>
      </p:sp>
      <p:pic>
        <p:nvPicPr>
          <p:cNvPr id="7" name="Content Placeholder 6" descr="butter_chicke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" y="1371600"/>
            <a:ext cx="5181600" cy="5486400"/>
          </a:xfrm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5562600" y="1435100"/>
            <a:ext cx="2819400" cy="46910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Butter chicken is one of the most popular non-vegetarian meals in India, commonly eaten as a main dish for dinner.</a:t>
            </a:r>
            <a:endParaRPr lang="en-US" sz="3200" dirty="0"/>
          </a:p>
        </p:txBody>
      </p:sp>
    </p:spTree>
  </p:cSld>
  <p:clrMapOvr>
    <a:masterClrMapping/>
  </p:clrMapOvr>
  <p:transition xmlns:p14="http://schemas.microsoft.com/office/powerpoint/2010/main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Naan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Content Placeholder 4" descr="naa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88711" y="609600"/>
            <a:ext cx="5402889" cy="59436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0"/>
            <a:ext cx="3236913" cy="52705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 Naan is made of water, sugar, milk, salt</a:t>
            </a:r>
            <a:r>
              <a:rPr lang="en-US" sz="3200" smtClean="0"/>
              <a:t>, flour, </a:t>
            </a:r>
            <a:r>
              <a:rPr lang="en-US" sz="3200" dirty="0" smtClean="0"/>
              <a:t>and butter. In India this is a staple in their diet, meaning they eat it often.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 Foods</a:t>
            </a:r>
            <a:endParaRPr lang="en-US" dirty="0"/>
          </a:p>
        </p:txBody>
      </p:sp>
      <p:pic>
        <p:nvPicPr>
          <p:cNvPr id="6146" name="Picture 2" descr="http://3.bp.blogspot.com/-ki5tq5cBcb8/T4pDO4HzXQI/AAAAAAAABto/4AhOeSNnlvg/s1600/aloo+samos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4729581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manusmenu.com/wp-content/uploads/2012/05/3-Papri-Chaat-8-1-of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551" y="1392238"/>
            <a:ext cx="4371449" cy="432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5867400"/>
            <a:ext cx="220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samosa</a:t>
            </a:r>
            <a:endParaRPr lang="en-US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5638800" y="5791200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chaat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582725692"/>
      </p:ext>
    </p:extLst>
  </p:cSld>
  <p:clrMapOvr>
    <a:masterClrMapping/>
  </p:clrMapOvr>
  <p:transition xmlns:p14="http://schemas.microsoft.com/office/powerpoint/2010/main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295400"/>
          </a:xfrm>
        </p:spPr>
        <p:txBody>
          <a:bodyPr/>
          <a:lstStyle/>
          <a:p>
            <a:r>
              <a:rPr lang="en-US" dirty="0" smtClean="0"/>
              <a:t>Mealtime Customs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762000"/>
            <a:ext cx="3810000" cy="2857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62400" y="8382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Southern Indian Breakfast:</a:t>
            </a:r>
          </a:p>
          <a:p>
            <a:r>
              <a:rPr lang="en-US" sz="2400" dirty="0" err="1" smtClean="0"/>
              <a:t>Idili</a:t>
            </a:r>
            <a:r>
              <a:rPr lang="en-US" sz="2400" dirty="0" smtClean="0"/>
              <a:t> and </a:t>
            </a:r>
            <a:r>
              <a:rPr lang="en-US" sz="2400" dirty="0" err="1" smtClean="0"/>
              <a:t>vada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1981200"/>
            <a:ext cx="4407437" cy="293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9" y="3657600"/>
            <a:ext cx="4165600" cy="3124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67200" y="49530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Lunch/Dinner     </a:t>
            </a:r>
            <a:r>
              <a:rPr lang="en-US" sz="3200" dirty="0" err="1" smtClean="0"/>
              <a:t>Thali</a:t>
            </a:r>
            <a:r>
              <a:rPr lang="en-US" sz="3200" dirty="0" smtClean="0"/>
              <a:t> an assortment of small dishes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2147434"/>
      </p:ext>
    </p:extLst>
  </p:cSld>
  <p:clrMapOvr>
    <a:masterClrMapping/>
  </p:clrMapOvr>
  <p:transition xmlns:p14="http://schemas.microsoft.com/office/powerpoint/2010/main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/>
              <a:t>Famous Dishes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4" y="762000"/>
            <a:ext cx="4601785" cy="3429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" y="4191000"/>
            <a:ext cx="133722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Biryani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2973" y="3276600"/>
            <a:ext cx="4772655" cy="3581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391400" y="2743200"/>
            <a:ext cx="145664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/>
              <a:t>Momos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20876755"/>
      </p:ext>
    </p:extLst>
  </p:cSld>
  <p:clrMapOvr>
    <a:masterClrMapping/>
  </p:clrMapOvr>
  <p:transition xmlns:p14="http://schemas.microsoft.com/office/powerpoint/2010/main">
    <p:random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131</Words>
  <Application>Microsoft Macintosh PowerPoint</Application>
  <PresentationFormat>On-screen Show (4:3)</PresentationFormat>
  <Paragraphs>23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1_Office Theme</vt:lpstr>
      <vt:lpstr>PowerPoint Presentation</vt:lpstr>
      <vt:lpstr>Commonly Eaten Foods</vt:lpstr>
      <vt:lpstr>PowerPoint Presentation</vt:lpstr>
      <vt:lpstr>Chutneys</vt:lpstr>
      <vt:lpstr>Butter Chicken</vt:lpstr>
      <vt:lpstr>Naan </vt:lpstr>
      <vt:lpstr>Unique Foods</vt:lpstr>
      <vt:lpstr>Mealtime Customs</vt:lpstr>
      <vt:lpstr>Famous Dishes</vt:lpstr>
      <vt:lpstr>EQUIPMENT Tandori Oven</vt:lpstr>
      <vt:lpstr>Holiday Foods</vt:lpstr>
    </vt:vector>
  </TitlesOfParts>
  <Company>Hampton Township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teacher</dc:creator>
  <cp:lastModifiedBy>Sandra Sulkey</cp:lastModifiedBy>
  <cp:revision>30</cp:revision>
  <dcterms:created xsi:type="dcterms:W3CDTF">2011-11-29T19:22:15Z</dcterms:created>
  <dcterms:modified xsi:type="dcterms:W3CDTF">2014-08-05T21:03:39Z</dcterms:modified>
</cp:coreProperties>
</file>